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36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36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36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36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399760"/>
              </p:ext>
            </p:extLst>
          </p:nvPr>
        </p:nvGraphicFramePr>
        <p:xfrm>
          <a:off x="0" y="380293"/>
          <a:ext cx="14630401" cy="786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7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9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 err="1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2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7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ChatGPT models showed lower diagnostic accuracy than physicians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2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Overall F1 score = 0.461;</a:t>
                      </a:r>
                      <a:b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</a:b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For high-acuity cases (ESI-1/2): F1 score = 0.821, </a:t>
                      </a:r>
                      <a:endParaRPr lang="he-IL"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AUC = 0.846</a:t>
                      </a: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Moderate agreement with emergency physicians; ChatGPT showed good performance in identifying high-acuity cases (ESI-1/2), but tended to under-triage and misclassify non-critical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40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Sensitivity </a:t>
                      </a: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= 0.93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Triage nurses outperformed ChatGPT in accuracy across all ESI levels, but ChatGPT showed high sensitivity in detecting 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578301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(SMOTE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(</a:t>
            </a:r>
            <a:r>
              <a:rPr lang="en-US" sz="24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  <a:r>
              <a:rPr lang="en-US" altLang="en-IL" sz="2400" dirty="0">
                <a:solidFill>
                  <a:srgbClr val="383838"/>
                </a:solidFill>
                <a:latin typeface="Patrick Hand" pitchFamily="34" charset="0"/>
              </a:rPr>
              <a:t> (and 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  <a:r>
              <a:rPr lang="en-US" altLang="en-IL" sz="2400" dirty="0">
                <a:solidFill>
                  <a:srgbClr val="383838"/>
                </a:solidFill>
                <a:latin typeface="Patrick Hand" pitchFamily="34" charset="0"/>
              </a:rPr>
              <a:t>)</a:t>
            </a:r>
            <a:endParaRPr lang="en-IL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lang="en-US" altLang="en-IL" sz="24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</a:t>
            </a:r>
            <a:endParaRPr lang="he-IL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36" y="360900"/>
            <a:ext cx="4310269" cy="32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E053E0-6B78-6546-02EB-BC9FC8CA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132" y="3999934"/>
            <a:ext cx="4310268" cy="32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512215"/>
            <a:ext cx="1118825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SVM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high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SGD </a:t>
            </a:r>
            <a:r>
              <a:rPr lang="en-US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and </a:t>
            </a: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with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slight drop in test performance</a:t>
            </a:r>
            <a:r>
              <a:rPr lang="he-IL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demonstrated stable performance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showed weaker results.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poor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results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9512F-C165-E044-1E7D-6921633B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"/>
          <a:stretch/>
        </p:blipFill>
        <p:spPr>
          <a:xfrm>
            <a:off x="3512989" y="4468268"/>
            <a:ext cx="7470569" cy="37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(0–0.4).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performances of F1 were with ~77%  except for KNN (10%).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3D98-B8F2-A902-847D-1205F25D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"/>
          <a:stretch/>
        </p:blipFill>
        <p:spPr>
          <a:xfrm>
            <a:off x="9509760" y="0"/>
            <a:ext cx="5120640" cy="400131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29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all models (except KNN)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77%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(~53%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B2446-7F89-173F-3E60-6B7788FD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2"/>
          <a:stretch/>
        </p:blipFill>
        <p:spPr>
          <a:xfrm>
            <a:off x="7702475" y="4715799"/>
            <a:ext cx="6927925" cy="348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65068-B82A-F802-345B-282366C2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3" y="590199"/>
            <a:ext cx="6927925" cy="34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</TotalTime>
  <Words>1286</Words>
  <Application>Microsoft Office PowerPoint</Application>
  <PresentationFormat>Custom</PresentationFormat>
  <Paragraphs>153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44</cp:revision>
  <dcterms:created xsi:type="dcterms:W3CDTF">2025-03-23T12:38:01Z</dcterms:created>
  <dcterms:modified xsi:type="dcterms:W3CDTF">2025-05-07T09:50:08Z</dcterms:modified>
</cp:coreProperties>
</file>